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88" r:id="rId6"/>
    <p:sldId id="289" r:id="rId7"/>
    <p:sldId id="29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2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6D713-23EE-4560-B93B-024D0C65E88E}" v="319" dt="2020-11-20T13:37:42.016"/>
    <p1510:client id="{AA2F8190-6E25-233D-785D-03C7C7737EE3}" v="42" dt="2020-11-20T19:48:14.324"/>
    <p1510:client id="{AE24244F-807D-0B9F-594F-3AC6AEAACA22}" v="163" dt="2020-11-20T16:00:28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building-management-system" TargetMode="External"/><Relationship Id="rId7" Type="http://schemas.openxmlformats.org/officeDocument/2006/relationships/hyperlink" Target="https://patents.google.com/patent/US20080195687A1/e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tents.google.com/patent/US4918615A/en" TargetMode="External"/><Relationship Id="rId5" Type="http://schemas.openxmlformats.org/officeDocument/2006/relationships/hyperlink" Target="https://patents.google.com/patent/US7567844B2/en" TargetMode="External"/><Relationship Id="rId4" Type="http://schemas.openxmlformats.org/officeDocument/2006/relationships/hyperlink" Target="https://patents.google.com/patent/US5565855A/e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8AF3A4E-14CF-4EEC-838E-9270EB39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, diagram&#10;&#10;Description automatically generated">
            <a:extLst>
              <a:ext uri="{FF2B5EF4-FFF2-40B4-BE49-F238E27FC236}">
                <a16:creationId xmlns:a16="http://schemas.microsoft.com/office/drawing/2014/main" id="{9BFBA231-81AF-4495-AE12-B64C8568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A8B5519-97BD-481F-865D-7CE7E073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F95AC3-9CD2-477D-88B3-175808D9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5E741AC-2048-4CF5-BEFB-6FA0ADE6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BD0DAD-EA16-4D23-BB8C-612163C3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3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93B434D-D5B3-4E34-A387-9CCE6545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3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71904CF-CD83-4816-A894-5795E8A7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30EC99F-6C80-4FC8-B808-4F72E6DA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7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223031-977C-4D8C-924C-F6C2917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4464C9-462B-4980-BE38-7E96764A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BD51C1C-CAD2-484D-AA97-6D69F514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F1C9732-59CF-4CF0-9668-C77CD789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B9F837-7DD7-4FA6-A0A1-68397050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6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D477C3-5FB5-472F-923E-23D9009B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53395D6-C360-46EE-BD3A-D1FF478E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78A9FA-4EC8-471C-ABBB-B01A7DCF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71C8974-36ED-4680-9E06-BFB6E0D4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water, person, person, flying&#10;&#10;Description automatically generated">
            <a:extLst>
              <a:ext uri="{FF2B5EF4-FFF2-40B4-BE49-F238E27FC236}">
                <a16:creationId xmlns:a16="http://schemas.microsoft.com/office/drawing/2014/main" id="{44BC6F21-12CF-41DF-87B4-F8DB29D5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5349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13A86-062D-4726-9755-125B42A72A30}"/>
              </a:ext>
            </a:extLst>
          </p:cNvPr>
          <p:cNvSpPr txBox="1"/>
          <p:nvPr/>
        </p:nvSpPr>
        <p:spPr>
          <a:xfrm>
            <a:off x="828675" y="5238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latin typeface="Montserrat"/>
                <a:cs typeface="Calibri"/>
              </a:rPr>
              <a:t>REFERENCES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5019D-42BD-476D-888A-7F8C99EDD5F2}"/>
              </a:ext>
            </a:extLst>
          </p:cNvPr>
          <p:cNvSpPr txBox="1"/>
          <p:nvPr/>
        </p:nvSpPr>
        <p:spPr>
          <a:xfrm>
            <a:off x="828675" y="1419225"/>
            <a:ext cx="7886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Joseph, J. (2020). Building Management System - an overview | ScienceDirect Topics. Retrieved 20 November 2020, from </a:t>
            </a:r>
            <a:r>
              <a:rPr lang="en-US" sz="1400" dirty="0">
                <a:ea typeface="+mn-lt"/>
                <a:cs typeface="+mn-lt"/>
                <a:hlinkClick r:id="rId3"/>
              </a:rPr>
              <a:t>https://www.sciencedirect.com/topics/engineering/building-management-system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F01A-0B4F-4292-9AE8-695D9868B40B}"/>
              </a:ext>
            </a:extLst>
          </p:cNvPr>
          <p:cNvSpPr txBox="1"/>
          <p:nvPr/>
        </p:nvSpPr>
        <p:spPr>
          <a:xfrm>
            <a:off x="828675" y="2514600"/>
            <a:ext cx="66865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ea typeface="+mn-lt"/>
                <a:cs typeface="+mn-lt"/>
              </a:rPr>
              <a:t>J.Knibbe</a:t>
            </a:r>
            <a:r>
              <a:rPr lang="en-US" sz="1400" dirty="0">
                <a:ea typeface="+mn-lt"/>
                <a:cs typeface="+mn-lt"/>
              </a:rPr>
              <a:t>, E. (2020). US5565855A - Building management system - Google Patents. Retrieved 20 November 2020, from </a:t>
            </a:r>
            <a:r>
              <a:rPr lang="en-US" sz="1400" dirty="0">
                <a:ea typeface="+mn-lt"/>
                <a:cs typeface="+mn-lt"/>
                <a:hlinkClick r:id="rId4"/>
              </a:rPr>
              <a:t>https://patents.google.com/patent/US5565855A/en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08B6-A3DF-41C2-A075-9A2E5AB552D0}"/>
              </a:ext>
            </a:extLst>
          </p:cNvPr>
          <p:cNvSpPr txBox="1"/>
          <p:nvPr/>
        </p:nvSpPr>
        <p:spPr>
          <a:xfrm>
            <a:off x="828675" y="3581400"/>
            <a:ext cx="67151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J. Thomas, R., A. Anderson, N., G. Donaldson, S., &amp; A. Behar, M. (2020). US7567844B2 - Building management system - Google Patents. Retrieved 20 November 2020, from </a:t>
            </a:r>
            <a:r>
              <a:rPr lang="en-US" sz="1400" dirty="0">
                <a:ea typeface="+mn-lt"/>
                <a:cs typeface="+mn-lt"/>
                <a:hlinkClick r:id="rId5"/>
              </a:rPr>
              <a:t>https://patents.google.com/patent/US7567844B2/en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D7DC-9714-4F4C-9877-960CD18D19D8}"/>
              </a:ext>
            </a:extLst>
          </p:cNvPr>
          <p:cNvSpPr txBox="1"/>
          <p:nvPr/>
        </p:nvSpPr>
        <p:spPr>
          <a:xfrm>
            <a:off x="828675" y="4695825"/>
            <a:ext cx="7239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Suzuki, M., &amp; </a:t>
            </a:r>
            <a:r>
              <a:rPr lang="en-US" sz="1400" dirty="0" err="1">
                <a:ea typeface="+mn-lt"/>
                <a:cs typeface="+mn-lt"/>
              </a:rPr>
              <a:t>Yagishita</a:t>
            </a:r>
            <a:r>
              <a:rPr lang="en-US" sz="1400" dirty="0">
                <a:ea typeface="+mn-lt"/>
                <a:cs typeface="+mn-lt"/>
              </a:rPr>
              <a:t>, M. (2020). US4918615A - Building management system - Google Patents. Retrieved 20 November 2020, from </a:t>
            </a:r>
            <a:r>
              <a:rPr lang="en-US" sz="1400" dirty="0">
                <a:ea typeface="+mn-lt"/>
                <a:cs typeface="+mn-lt"/>
                <a:hlinkClick r:id="rId6"/>
              </a:rPr>
              <a:t>https://patents.google.com/patent/US4918615A/en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7010C-0221-4AEB-9BEB-DC7122E9F281}"/>
              </a:ext>
            </a:extLst>
          </p:cNvPr>
          <p:cNvSpPr txBox="1"/>
          <p:nvPr/>
        </p:nvSpPr>
        <p:spPr>
          <a:xfrm>
            <a:off x="828675" y="5791200"/>
            <a:ext cx="88487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JUNG, H., YOUN, S., &amp; JEON, D. (2020). US20080195687A1 - Building management system and method - Google Patents. Retrieved 20 November 2020, from </a:t>
            </a:r>
            <a:r>
              <a:rPr lang="en-US" sz="1400" dirty="0">
                <a:ea typeface="+mn-lt"/>
                <a:cs typeface="+mn-lt"/>
                <a:hlinkClick r:id="rId7"/>
              </a:rPr>
              <a:t>https://patents.google.com/patent/US20080195687A1/en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348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075C599-E5F8-434C-BD7E-D88E3C6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2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426943-3148-4DF5-B59B-7FE74472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A824E-5938-41A5-B176-451C9322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C41419-1ACC-46DA-B3D6-AEF68C0D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66EC5A-1A03-4F6C-8C45-16AE7173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16405-0478-46D1-9319-1D8E62BB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EE97CA7-8CAF-4E2F-B381-031168C4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5A8626D-64FE-4C88-9622-FEC64767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200350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284</cp:revision>
  <dcterms:created xsi:type="dcterms:W3CDTF">2020-11-20T11:58:29Z</dcterms:created>
  <dcterms:modified xsi:type="dcterms:W3CDTF">2020-11-20T19:48:29Z</dcterms:modified>
</cp:coreProperties>
</file>